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691813" cy="7556500"/>
  <p:notesSz cx="7099300" cy="10234613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97662" algn="l" rtl="0" fontAlgn="base">
      <a:spcBef>
        <a:spcPct val="0"/>
      </a:spcBef>
      <a:spcAft>
        <a:spcPct val="0"/>
      </a:spcAft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95324" algn="l" rtl="0" fontAlgn="base">
      <a:spcBef>
        <a:spcPct val="0"/>
      </a:spcBef>
      <a:spcAft>
        <a:spcPct val="0"/>
      </a:spcAft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492987" algn="l" rtl="0" fontAlgn="base">
      <a:spcBef>
        <a:spcPct val="0"/>
      </a:spcBef>
      <a:spcAft>
        <a:spcPct val="0"/>
      </a:spcAft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990649" algn="l" rtl="0" fontAlgn="base">
      <a:spcBef>
        <a:spcPct val="0"/>
      </a:spcBef>
      <a:spcAft>
        <a:spcPct val="0"/>
      </a:spcAft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488311" algn="l" defTabSz="497662" rtl="0" eaLnBrk="1" latinLnBrk="0" hangingPunct="1"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985973" algn="l" defTabSz="497662" rtl="0" eaLnBrk="1" latinLnBrk="0" hangingPunct="1"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483635" algn="l" defTabSz="497662" rtl="0" eaLnBrk="1" latinLnBrk="0" hangingPunct="1"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981298" algn="l" defTabSz="497662" rtl="0" eaLnBrk="1" latinLnBrk="0" hangingPunct="1">
      <a:defRPr sz="185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6BF6DE19-10EF-4AAC-A719-5076E5E3C145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orient="horz" pos="1534" userDrawn="1">
          <p15:clr>
            <a:srgbClr val="A4A3A4"/>
          </p15:clr>
        </p15:guide>
        <p15:guide id="3" orient="horz" pos="4231" userDrawn="1">
          <p15:clr>
            <a:srgbClr val="A4A3A4"/>
          </p15:clr>
        </p15:guide>
        <p15:guide id="4" pos="6062" userDrawn="1">
          <p15:clr>
            <a:srgbClr val="A4A3A4"/>
          </p15:clr>
        </p15:guide>
        <p15:guide id="5" pos="6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e Plüss" initials="SP" lastIdx="1" clrIdx="0">
    <p:extLst>
      <p:ext uri="{19B8F6BF-5375-455C-9EA6-DF929625EA0E}">
        <p15:presenceInfo xmlns:p15="http://schemas.microsoft.com/office/powerpoint/2012/main" userId="S::simone.pluess@rud.uzh.ch::61617353-e593-4780-abcb-86a5ffe02ba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A9DB"/>
    <a:srgbClr val="A3ADB7"/>
    <a:srgbClr val="EDEFF1"/>
    <a:srgbClr val="CCD4ED"/>
    <a:srgbClr val="0028A5"/>
    <a:srgbClr val="3353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Objects="1">
      <p:cViewPr varScale="1">
        <p:scale>
          <a:sx n="129" d="100"/>
          <a:sy n="129" d="100"/>
        </p:scale>
        <p:origin x="854" y="72"/>
      </p:cViewPr>
      <p:guideLst>
        <p:guide orient="horz" pos="899"/>
        <p:guide orient="horz" pos="1534"/>
        <p:guide orient="horz" pos="4231"/>
        <p:guide pos="6062"/>
        <p:guide pos="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104" d="100"/>
          <a:sy n="104" d="100"/>
        </p:scale>
        <p:origin x="363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012" cy="510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34" tIns="49518" rIns="99034" bIns="49518" numCol="1" anchor="t" anchorCtr="0" compatLnSpc="1">
            <a:prstTxWarp prst="textNoShape">
              <a:avLst/>
            </a:prstTxWarp>
          </a:bodyPr>
          <a:lstStyle>
            <a:lvl1pPr defTabSz="990227">
              <a:defRPr sz="12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529" y="0"/>
            <a:ext cx="3076012" cy="510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34" tIns="49518" rIns="99034" bIns="49518" numCol="1" anchor="t" anchorCtr="0" compatLnSpc="1">
            <a:prstTxWarp prst="textNoShape">
              <a:avLst/>
            </a:prstTxWarp>
          </a:bodyPr>
          <a:lstStyle>
            <a:lvl1pPr algn="r" defTabSz="990227">
              <a:defRPr sz="12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6613" y="769938"/>
            <a:ext cx="5427662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80" y="4861068"/>
            <a:ext cx="5680144" cy="460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34" tIns="49518" rIns="99034" bIns="495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135"/>
            <a:ext cx="3076012" cy="510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34" tIns="49518" rIns="99034" bIns="49518" numCol="1" anchor="b" anchorCtr="0" compatLnSpc="1">
            <a:prstTxWarp prst="textNoShape">
              <a:avLst/>
            </a:prstTxWarp>
          </a:bodyPr>
          <a:lstStyle>
            <a:lvl1pPr defTabSz="990227">
              <a:defRPr sz="12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529" y="9722135"/>
            <a:ext cx="3076012" cy="510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9034" tIns="49518" rIns="99034" bIns="49518" numCol="1" anchor="b" anchorCtr="0" compatLnSpc="1">
            <a:prstTxWarp prst="textNoShape">
              <a:avLst/>
            </a:prstTxWarp>
          </a:bodyPr>
          <a:lstStyle>
            <a:lvl1pPr algn="r" defTabSz="990227">
              <a:defRPr sz="1200"/>
            </a:lvl1pPr>
          </a:lstStyle>
          <a:p>
            <a:fld id="{54E7F490-E965-9B42-AE49-DA4BC6E663B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8438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306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97662" algn="l" rtl="0" fontAlgn="base">
      <a:spcBef>
        <a:spcPct val="30000"/>
      </a:spcBef>
      <a:spcAft>
        <a:spcPct val="0"/>
      </a:spcAft>
      <a:defRPr sz="1306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95324" algn="l" rtl="0" fontAlgn="base">
      <a:spcBef>
        <a:spcPct val="30000"/>
      </a:spcBef>
      <a:spcAft>
        <a:spcPct val="0"/>
      </a:spcAft>
      <a:defRPr sz="1306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492987" algn="l" rtl="0" fontAlgn="base">
      <a:spcBef>
        <a:spcPct val="30000"/>
      </a:spcBef>
      <a:spcAft>
        <a:spcPct val="0"/>
      </a:spcAft>
      <a:defRPr sz="1306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990649" algn="l" rtl="0" fontAlgn="base">
      <a:spcBef>
        <a:spcPct val="30000"/>
      </a:spcBef>
      <a:spcAft>
        <a:spcPct val="0"/>
      </a:spcAft>
      <a:defRPr sz="1306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488311" algn="l" defTabSz="497662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5973" algn="l" defTabSz="497662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3635" algn="l" defTabSz="497662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1298" algn="l" defTabSz="497662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52479" y="2191735"/>
            <a:ext cx="8586862" cy="1427339"/>
          </a:xfrm>
          <a:prstGeom prst="rect">
            <a:avLst/>
          </a:prstGeom>
        </p:spPr>
        <p:txBody>
          <a:bodyPr/>
          <a:lstStyle>
            <a:lvl1pPr>
              <a:defRPr sz="4225"/>
            </a:lvl1pPr>
          </a:lstStyle>
          <a:p>
            <a:pPr lvl="0"/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52479" y="3778250"/>
            <a:ext cx="8586862" cy="193110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CH" noProof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52476" y="7189171"/>
            <a:ext cx="2494756" cy="237890"/>
          </a:xfrm>
        </p:spPr>
        <p:txBody>
          <a:bodyPr/>
          <a:lstStyle>
            <a:lvl1pPr>
              <a:defRPr/>
            </a:lvl1pPr>
          </a:lstStyle>
          <a:p>
            <a:fld id="{8CBF28DF-F4B4-A446-9574-2AFCA524B85E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482414" y="7189171"/>
            <a:ext cx="2156925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D7392D4-820E-674E-A73D-B89FF5BCDF2B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4103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35" y="157431"/>
            <a:ext cx="2184768" cy="75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0" y="1240176"/>
            <a:ext cx="10691813" cy="0"/>
          </a:xfrm>
          <a:prstGeom prst="line">
            <a:avLst/>
          </a:prstGeom>
          <a:noFill/>
          <a:ln w="15875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42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052479" y="939315"/>
            <a:ext cx="8586862" cy="25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39000" rIns="0" bIns="0"/>
          <a:lstStyle/>
          <a:p>
            <a:pPr>
              <a:spcBef>
                <a:spcPct val="50000"/>
              </a:spcBef>
            </a:pPr>
            <a:r>
              <a:rPr lang="de-CH" sz="1517" b="1"/>
              <a:t>Universitätseinheit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2479" y="1397607"/>
            <a:ext cx="8586862" cy="55449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52479" y="2429627"/>
            <a:ext cx="8586862" cy="42837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04C222-9265-5246-9584-C7960671A700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E7051C69-781C-F94C-9D02-EB85E2626B4A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7893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93553" y="1397606"/>
            <a:ext cx="2145788" cy="5315787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52480" y="1397606"/>
            <a:ext cx="6262878" cy="53157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32D741-8FEB-7441-AC46-4229231C5700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F3EFF187-270C-5D4F-96D3-459B571913A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883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2479" y="1397607"/>
            <a:ext cx="8586862" cy="55449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52479" y="2429627"/>
            <a:ext cx="8586862" cy="42837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60C7B-52EB-4F46-B7A2-EE134D41142D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1C5791B1-6579-0B4D-B06F-613121D36EDE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394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80" y="4855753"/>
            <a:ext cx="9088041" cy="1500805"/>
          </a:xfrm>
          <a:prstGeom prst="rect">
            <a:avLst/>
          </a:prstGeom>
        </p:spPr>
        <p:txBody>
          <a:bodyPr/>
          <a:lstStyle>
            <a:lvl1pPr algn="l">
              <a:defRPr sz="4333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4580" y="3202771"/>
            <a:ext cx="9088041" cy="165298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67"/>
            </a:lvl1pPr>
            <a:lvl2pPr marL="495261" indent="0">
              <a:buNone/>
              <a:defRPr sz="1950"/>
            </a:lvl2pPr>
            <a:lvl3pPr marL="990520" indent="0">
              <a:buNone/>
              <a:defRPr sz="1733"/>
            </a:lvl3pPr>
            <a:lvl4pPr marL="1485781" indent="0">
              <a:buNone/>
              <a:defRPr sz="1517"/>
            </a:lvl4pPr>
            <a:lvl5pPr marL="1981040" indent="0">
              <a:buNone/>
              <a:defRPr sz="1517"/>
            </a:lvl5pPr>
            <a:lvl6pPr marL="2476300" indent="0">
              <a:buNone/>
              <a:defRPr sz="1517"/>
            </a:lvl6pPr>
            <a:lvl7pPr marL="2971559" indent="0">
              <a:buNone/>
              <a:defRPr sz="1517"/>
            </a:lvl7pPr>
            <a:lvl8pPr marL="3466820" indent="0">
              <a:buNone/>
              <a:defRPr sz="1517"/>
            </a:lvl8pPr>
            <a:lvl9pPr marL="3962081" indent="0">
              <a:buNone/>
              <a:defRPr sz="151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8B36FE-67D8-4145-B286-C6A73D454529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FBD1A273-C9B9-504E-B1D1-153B4F84838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3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2479" y="1397607"/>
            <a:ext cx="8586862" cy="55449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52479" y="2429627"/>
            <a:ext cx="4204333" cy="4283765"/>
          </a:xfrm>
          <a:prstGeom prst="rect">
            <a:avLst/>
          </a:prstGeo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35005" y="2429627"/>
            <a:ext cx="4204334" cy="4283765"/>
          </a:xfrm>
          <a:prstGeom prst="rect">
            <a:avLst/>
          </a:prstGeo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79FB43-4BAA-8C4F-A1E2-A2BAB39206F9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DE4770F-A338-B342-A5D5-244756632F2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085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591" y="302610"/>
            <a:ext cx="9622632" cy="125941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4593" y="1691467"/>
            <a:ext cx="4724074" cy="70492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 b="1"/>
            </a:lvl1pPr>
            <a:lvl2pPr marL="495261" indent="0">
              <a:buNone/>
              <a:defRPr sz="2167" b="1"/>
            </a:lvl2pPr>
            <a:lvl3pPr marL="990520" indent="0">
              <a:buNone/>
              <a:defRPr sz="1950" b="1"/>
            </a:lvl3pPr>
            <a:lvl4pPr marL="1485781" indent="0">
              <a:buNone/>
              <a:defRPr sz="1733" b="1"/>
            </a:lvl4pPr>
            <a:lvl5pPr marL="1981040" indent="0">
              <a:buNone/>
              <a:defRPr sz="1733" b="1"/>
            </a:lvl5pPr>
            <a:lvl6pPr marL="2476300" indent="0">
              <a:buNone/>
              <a:defRPr sz="1733" b="1"/>
            </a:lvl6pPr>
            <a:lvl7pPr marL="2971559" indent="0">
              <a:buNone/>
              <a:defRPr sz="1733" b="1"/>
            </a:lvl7pPr>
            <a:lvl8pPr marL="3466820" indent="0">
              <a:buNone/>
              <a:defRPr sz="1733" b="1"/>
            </a:lvl8pPr>
            <a:lvl9pPr marL="3962081" indent="0">
              <a:buNone/>
              <a:defRPr sz="173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4593" y="2396390"/>
            <a:ext cx="4724074" cy="435373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431295" y="1691467"/>
            <a:ext cx="4725930" cy="70492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 b="1"/>
            </a:lvl1pPr>
            <a:lvl2pPr marL="495261" indent="0">
              <a:buNone/>
              <a:defRPr sz="2167" b="1"/>
            </a:lvl2pPr>
            <a:lvl3pPr marL="990520" indent="0">
              <a:buNone/>
              <a:defRPr sz="1950" b="1"/>
            </a:lvl3pPr>
            <a:lvl4pPr marL="1485781" indent="0">
              <a:buNone/>
              <a:defRPr sz="1733" b="1"/>
            </a:lvl4pPr>
            <a:lvl5pPr marL="1981040" indent="0">
              <a:buNone/>
              <a:defRPr sz="1733" b="1"/>
            </a:lvl5pPr>
            <a:lvl6pPr marL="2476300" indent="0">
              <a:buNone/>
              <a:defRPr sz="1733" b="1"/>
            </a:lvl6pPr>
            <a:lvl7pPr marL="2971559" indent="0">
              <a:buNone/>
              <a:defRPr sz="1733" b="1"/>
            </a:lvl7pPr>
            <a:lvl8pPr marL="3466820" indent="0">
              <a:buNone/>
              <a:defRPr sz="1733" b="1"/>
            </a:lvl8pPr>
            <a:lvl9pPr marL="3962081" indent="0">
              <a:buNone/>
              <a:defRPr sz="173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431295" y="2396390"/>
            <a:ext cx="4725930" cy="435373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08A508-ACB5-EA40-9784-4227B9D2FCC7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97E869C-771E-B945-9516-92117C0EEAD0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907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2479" y="1397607"/>
            <a:ext cx="8586862" cy="55449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226E01-7249-5048-9DA7-0CE70B09F9F4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5BB1AB0-9216-5944-841B-2A7418D2F24D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864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6C9BA0-9D6B-5D4E-9FEA-FA5491F8F276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6DADB232-8830-5A47-BAA5-95C1DE269B83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112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594" y="300861"/>
            <a:ext cx="3517533" cy="1280407"/>
          </a:xfrm>
          <a:prstGeom prst="rect">
            <a:avLst/>
          </a:prstGeo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80204" y="300865"/>
            <a:ext cx="5977021" cy="6449263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4594" y="1581272"/>
            <a:ext cx="3517533" cy="51688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17"/>
            </a:lvl1pPr>
            <a:lvl2pPr marL="495261" indent="0">
              <a:buNone/>
              <a:defRPr sz="1300"/>
            </a:lvl2pPr>
            <a:lvl3pPr marL="990520" indent="0">
              <a:buNone/>
              <a:defRPr sz="1083"/>
            </a:lvl3pPr>
            <a:lvl4pPr marL="1485781" indent="0">
              <a:buNone/>
              <a:defRPr sz="975"/>
            </a:lvl4pPr>
            <a:lvl5pPr marL="1981040" indent="0">
              <a:buNone/>
              <a:defRPr sz="975"/>
            </a:lvl5pPr>
            <a:lvl6pPr marL="2476300" indent="0">
              <a:buNone/>
              <a:defRPr sz="975"/>
            </a:lvl6pPr>
            <a:lvl7pPr marL="2971559" indent="0">
              <a:buNone/>
              <a:defRPr sz="975"/>
            </a:lvl7pPr>
            <a:lvl8pPr marL="3466820" indent="0">
              <a:buNone/>
              <a:defRPr sz="975"/>
            </a:lvl8pPr>
            <a:lvl9pPr marL="3962081" indent="0">
              <a:buNone/>
              <a:defRPr sz="9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12A69-DD9A-E940-84DB-12AD2D14D81C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9883E1F6-FDB2-C944-95E3-96534CFB42EA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396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670" y="5289551"/>
            <a:ext cx="6415088" cy="624461"/>
          </a:xfrm>
          <a:prstGeom prst="rect">
            <a:avLst/>
          </a:prstGeo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95670" y="675187"/>
            <a:ext cx="6415088" cy="4533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467"/>
            </a:lvl1pPr>
            <a:lvl2pPr marL="495261" indent="0">
              <a:buNone/>
              <a:defRPr sz="3033"/>
            </a:lvl2pPr>
            <a:lvl3pPr marL="990520" indent="0">
              <a:buNone/>
              <a:defRPr sz="2600"/>
            </a:lvl3pPr>
            <a:lvl4pPr marL="1485781" indent="0">
              <a:buNone/>
              <a:defRPr sz="2167"/>
            </a:lvl4pPr>
            <a:lvl5pPr marL="1981040" indent="0">
              <a:buNone/>
              <a:defRPr sz="2167"/>
            </a:lvl5pPr>
            <a:lvl6pPr marL="2476300" indent="0">
              <a:buNone/>
              <a:defRPr sz="2167"/>
            </a:lvl6pPr>
            <a:lvl7pPr marL="2971559" indent="0">
              <a:buNone/>
              <a:defRPr sz="2167"/>
            </a:lvl7pPr>
            <a:lvl8pPr marL="3466820" indent="0">
              <a:buNone/>
              <a:defRPr sz="2167"/>
            </a:lvl8pPr>
            <a:lvl9pPr marL="3962081" indent="0">
              <a:buNone/>
              <a:defRPr sz="2167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95670" y="5914012"/>
            <a:ext cx="6415088" cy="8868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17"/>
            </a:lvl1pPr>
            <a:lvl2pPr marL="495261" indent="0">
              <a:buNone/>
              <a:defRPr sz="1300"/>
            </a:lvl2pPr>
            <a:lvl3pPr marL="990520" indent="0">
              <a:buNone/>
              <a:defRPr sz="1083"/>
            </a:lvl3pPr>
            <a:lvl4pPr marL="1485781" indent="0">
              <a:buNone/>
              <a:defRPr sz="975"/>
            </a:lvl4pPr>
            <a:lvl5pPr marL="1981040" indent="0">
              <a:buNone/>
              <a:defRPr sz="975"/>
            </a:lvl5pPr>
            <a:lvl6pPr marL="2476300" indent="0">
              <a:buNone/>
              <a:defRPr sz="975"/>
            </a:lvl6pPr>
            <a:lvl7pPr marL="2971559" indent="0">
              <a:buNone/>
              <a:defRPr sz="975"/>
            </a:lvl7pPr>
            <a:lvl8pPr marL="3466820" indent="0">
              <a:buNone/>
              <a:defRPr sz="975"/>
            </a:lvl8pPr>
            <a:lvl9pPr marL="3962081" indent="0">
              <a:buNone/>
              <a:defRPr sz="9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55E970-F7B8-CD41-BAD4-CF0FA49AA17F}" type="datetime1">
              <a:rPr lang="de-CH"/>
              <a:pPr/>
              <a:t>24.10.2024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231176" y="7189171"/>
            <a:ext cx="6145937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713085" y="7189171"/>
            <a:ext cx="926254" cy="2378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14E3088B-AFC1-524B-9F5E-BE7A2048EF99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5898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2479" y="7189171"/>
            <a:ext cx="1093312" cy="23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83"/>
            </a:lvl1pPr>
          </a:lstStyle>
          <a:p>
            <a:fld id="{847EEDFF-6BF2-4744-AB59-25A5AB15F381}" type="datetime1">
              <a:rPr lang="de-CH"/>
              <a:pPr/>
              <a:t>24.10.2024</a:t>
            </a:fld>
            <a:endParaRPr lang="de-CH" dirty="0"/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35" y="157431"/>
            <a:ext cx="2184768" cy="75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95261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9052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485781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98104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charset="0"/>
        <a:defRPr sz="1842">
          <a:solidFill>
            <a:schemeClr val="tx1"/>
          </a:solidFill>
          <a:latin typeface="+mn-lt"/>
          <a:ea typeface="+mn-ea"/>
          <a:cs typeface="+mn-cs"/>
        </a:defRPr>
      </a:lvl1pPr>
      <a:lvl2pPr marL="374885" indent="-373164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842">
          <a:solidFill>
            <a:schemeClr val="tx1"/>
          </a:solidFill>
          <a:latin typeface="+mn-lt"/>
          <a:ea typeface="Arial" charset="0"/>
          <a:cs typeface="+mn-cs"/>
        </a:defRPr>
      </a:lvl2pPr>
      <a:lvl3pPr marL="773843" indent="-397241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842">
          <a:solidFill>
            <a:schemeClr val="tx1"/>
          </a:solidFill>
          <a:latin typeface="+mn-lt"/>
          <a:ea typeface="Arial" charset="0"/>
          <a:cs typeface="+mn-cs"/>
        </a:defRPr>
      </a:lvl3pPr>
      <a:lvl4pPr marL="1159045" indent="-38348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842">
          <a:solidFill>
            <a:schemeClr val="tx1"/>
          </a:solidFill>
          <a:latin typeface="+mn-lt"/>
          <a:ea typeface="Arial" charset="0"/>
          <a:cs typeface="+mn-cs"/>
        </a:defRPr>
      </a:lvl4pPr>
      <a:lvl5pPr marL="1558005" indent="-397241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842">
          <a:solidFill>
            <a:schemeClr val="tx1"/>
          </a:solidFill>
          <a:latin typeface="+mn-lt"/>
          <a:ea typeface="Arial" charset="0"/>
          <a:cs typeface="+mn-cs"/>
        </a:defRPr>
      </a:lvl5pPr>
      <a:lvl6pPr marL="2053264" indent="-397241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842">
          <a:solidFill>
            <a:schemeClr val="tx1"/>
          </a:solidFill>
          <a:latin typeface="+mn-lt"/>
          <a:ea typeface="Arial" charset="0"/>
          <a:cs typeface="+mn-cs"/>
        </a:defRPr>
      </a:lvl6pPr>
      <a:lvl7pPr marL="2548525" indent="-397241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842">
          <a:solidFill>
            <a:schemeClr val="tx1"/>
          </a:solidFill>
          <a:latin typeface="+mn-lt"/>
          <a:ea typeface="Arial" charset="0"/>
          <a:cs typeface="+mn-cs"/>
        </a:defRPr>
      </a:lvl7pPr>
      <a:lvl8pPr marL="3043785" indent="-397241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842">
          <a:solidFill>
            <a:schemeClr val="tx1"/>
          </a:solidFill>
          <a:latin typeface="+mn-lt"/>
          <a:ea typeface="Arial" charset="0"/>
          <a:cs typeface="+mn-cs"/>
        </a:defRPr>
      </a:lvl8pPr>
      <a:lvl9pPr marL="3539046" indent="-397241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842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de-DE"/>
      </a:defPPr>
      <a:lvl1pPr marL="0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61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20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781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040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300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9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820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081" algn="l" defTabSz="495261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B6617C-6D61-420A-9647-B72BDC1EBB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1361" y="7160246"/>
            <a:ext cx="1170129" cy="233892"/>
          </a:xfrm>
        </p:spPr>
        <p:txBody>
          <a:bodyPr/>
          <a:lstStyle/>
          <a:p>
            <a:r>
              <a:rPr lang="de-CH" sz="758" dirty="0"/>
              <a:t>Stand: November 2024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A7A5493B-D16B-4FEA-BEF5-A48252007824}"/>
              </a:ext>
            </a:extLst>
          </p:cNvPr>
          <p:cNvSpPr txBox="1"/>
          <p:nvPr/>
        </p:nvSpPr>
        <p:spPr>
          <a:xfrm>
            <a:off x="6906081" y="401947"/>
            <a:ext cx="2730303" cy="25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83" b="1" u="sng" dirty="0"/>
              <a:t>Organigramm Recht und Datenschutz</a:t>
            </a:r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D587BAC8-0DB5-4248-A0D0-064FD858BBDD}"/>
              </a:ext>
            </a:extLst>
          </p:cNvPr>
          <p:cNvGrpSpPr/>
          <p:nvPr/>
        </p:nvGrpSpPr>
        <p:grpSpPr>
          <a:xfrm>
            <a:off x="1756843" y="815480"/>
            <a:ext cx="7286743" cy="5903464"/>
            <a:chOff x="1222316" y="1347657"/>
            <a:chExt cx="6726225" cy="4565312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1BFCF4A1-1150-40C0-A3BD-3F5F91167326}"/>
                </a:ext>
              </a:extLst>
            </p:cNvPr>
            <p:cNvSpPr/>
            <p:nvPr/>
          </p:nvSpPr>
          <p:spPr bwMode="auto">
            <a:xfrm>
              <a:off x="3677205" y="1347657"/>
              <a:ext cx="1929181" cy="576064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90520"/>
              <a:endParaRPr lang="de-CH" sz="867" dirty="0">
                <a:solidFill>
                  <a:srgbClr val="000000"/>
                </a:solidFill>
                <a:latin typeface="+mn-lt"/>
              </a:endParaRPr>
            </a:p>
            <a:p>
              <a:pPr algn="ctr" defTabSz="990520">
                <a:spcAft>
                  <a:spcPts val="325"/>
                </a:spcAft>
              </a:pPr>
              <a:r>
                <a:rPr lang="de-CH" sz="867" b="1" dirty="0">
                  <a:latin typeface="+mn-lt"/>
                </a:rPr>
                <a:t>General Counsel</a:t>
              </a:r>
            </a:p>
            <a:p>
              <a:pPr algn="ctr"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Isabella Balmer</a:t>
              </a:r>
            </a:p>
            <a:p>
              <a:pPr algn="ctr" defTabSz="990520"/>
              <a:r>
                <a:rPr lang="de-CH" sz="758" dirty="0">
                  <a:latin typeface="+mn-lt"/>
                </a:rPr>
                <a:t>Stv. Simon Meier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8A509C8E-9E16-4E68-BC66-4D93C010EA3F}"/>
                </a:ext>
              </a:extLst>
            </p:cNvPr>
            <p:cNvSpPr/>
            <p:nvPr/>
          </p:nvSpPr>
          <p:spPr bwMode="auto">
            <a:xfrm>
              <a:off x="1228178" y="4385108"/>
              <a:ext cx="1929181" cy="576064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90520"/>
              <a:endParaRPr lang="de-CH" sz="867" dirty="0">
                <a:solidFill>
                  <a:srgbClr val="000000"/>
                </a:solidFill>
                <a:latin typeface="+mn-lt"/>
              </a:endParaRPr>
            </a:p>
            <a:p>
              <a:pPr algn="ctr" defTabSz="990520">
                <a:spcAft>
                  <a:spcPts val="325"/>
                </a:spcAft>
              </a:pPr>
              <a:r>
                <a:rPr lang="de-CH" sz="867" b="1" dirty="0">
                  <a:latin typeface="+mn-lt"/>
                </a:rPr>
                <a:t>Team Vertragsrecht</a:t>
              </a:r>
            </a:p>
            <a:p>
              <a:pPr algn="ctr"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Simon Meier</a:t>
              </a:r>
            </a:p>
            <a:p>
              <a:pPr algn="ctr" defTabSz="990520"/>
              <a:r>
                <a:rPr lang="de-CH" sz="758" dirty="0">
                  <a:latin typeface="+mn-lt"/>
                </a:rPr>
                <a:t>Stv. Nadia Steiner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3A43954-1299-4E08-8FDA-1F79B9FFDCE6}"/>
                </a:ext>
              </a:extLst>
            </p:cNvPr>
            <p:cNvSpPr/>
            <p:nvPr/>
          </p:nvSpPr>
          <p:spPr bwMode="auto">
            <a:xfrm>
              <a:off x="3677206" y="4387647"/>
              <a:ext cx="1929181" cy="576064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90520"/>
              <a:endParaRPr lang="de-CH" sz="867" dirty="0">
                <a:solidFill>
                  <a:srgbClr val="000000"/>
                </a:solidFill>
                <a:latin typeface="+mn-lt"/>
              </a:endParaRPr>
            </a:p>
            <a:p>
              <a:pPr algn="ctr" defTabSz="990520">
                <a:spcAft>
                  <a:spcPts val="325"/>
                </a:spcAft>
              </a:pPr>
              <a:r>
                <a:rPr lang="de-CH" sz="867" b="1" dirty="0">
                  <a:latin typeface="+mn-lt"/>
                </a:rPr>
                <a:t>Team Personalrecht</a:t>
              </a:r>
            </a:p>
            <a:p>
              <a:pPr algn="ctr"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Petra Brazzoduro</a:t>
              </a:r>
            </a:p>
            <a:p>
              <a:pPr algn="ctr" defTabSz="990520"/>
              <a:r>
                <a:rPr lang="de-CH" sz="758" dirty="0">
                  <a:latin typeface="+mn-lt"/>
                </a:rPr>
                <a:t>Stv. Maja Huber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590081A-B6B3-4C2E-A4E4-2DA9A82CFB1A}"/>
                </a:ext>
              </a:extLst>
            </p:cNvPr>
            <p:cNvSpPr/>
            <p:nvPr/>
          </p:nvSpPr>
          <p:spPr bwMode="auto">
            <a:xfrm>
              <a:off x="6019360" y="4385108"/>
              <a:ext cx="1929181" cy="576064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90520"/>
              <a:endParaRPr lang="de-CH" sz="867" dirty="0">
                <a:solidFill>
                  <a:srgbClr val="000000"/>
                </a:solidFill>
                <a:latin typeface="+mn-lt"/>
              </a:endParaRPr>
            </a:p>
            <a:p>
              <a:pPr algn="ctr" defTabSz="990520">
                <a:spcAft>
                  <a:spcPts val="325"/>
                </a:spcAft>
              </a:pPr>
              <a:r>
                <a:rPr lang="de-CH" sz="867" b="1" dirty="0">
                  <a:latin typeface="+mn-lt"/>
                </a:rPr>
                <a:t>Team Datenschutzrecht</a:t>
              </a:r>
            </a:p>
            <a:p>
              <a:pPr algn="ctr"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Markus Golder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D832DF04-5F7E-4DA6-9BE0-446080537833}"/>
                </a:ext>
              </a:extLst>
            </p:cNvPr>
            <p:cNvSpPr/>
            <p:nvPr/>
          </p:nvSpPr>
          <p:spPr bwMode="auto">
            <a:xfrm>
              <a:off x="5622981" y="2163354"/>
              <a:ext cx="2200831" cy="43725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90520"/>
              <a:endParaRPr lang="de-CH" sz="867" dirty="0">
                <a:solidFill>
                  <a:srgbClr val="000000"/>
                </a:solidFill>
                <a:latin typeface="+mn-lt"/>
              </a:endParaRPr>
            </a:p>
            <a:p>
              <a:pPr algn="ctr" defTabSz="990520"/>
              <a:r>
                <a:rPr lang="de-CH" sz="867" b="1" dirty="0">
                  <a:solidFill>
                    <a:srgbClr val="000000"/>
                  </a:solidFill>
                  <a:latin typeface="+mn-lt"/>
                </a:rPr>
                <a:t>Stab Recht und Datenschutz</a:t>
              </a:r>
            </a:p>
            <a:p>
              <a:pPr algn="ctr" defTabSz="990520"/>
              <a:r>
                <a:rPr lang="de-CH" sz="867" dirty="0">
                  <a:solidFill>
                    <a:srgbClr val="000000"/>
                  </a:solidFill>
                  <a:latin typeface="+mn-lt"/>
                </a:rPr>
                <a:t>Simone Plüss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C6F9E57A-2581-483B-B191-7B5748416A20}"/>
                </a:ext>
              </a:extLst>
            </p:cNvPr>
            <p:cNvSpPr/>
            <p:nvPr/>
          </p:nvSpPr>
          <p:spPr bwMode="auto">
            <a:xfrm>
              <a:off x="1718377" y="2154477"/>
              <a:ext cx="1929181" cy="429806"/>
            </a:xfrm>
            <a:prstGeom prst="rect">
              <a:avLst/>
            </a:prstGeom>
            <a:solidFill>
              <a:srgbClr val="CCD4ED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90520"/>
              <a:endParaRPr lang="de-CH" sz="867" dirty="0">
                <a:solidFill>
                  <a:srgbClr val="000000"/>
                </a:solidFill>
                <a:latin typeface="+mn-lt"/>
              </a:endParaRPr>
            </a:p>
            <a:p>
              <a:pPr algn="ctr" defTabSz="990520">
                <a:spcAft>
                  <a:spcPts val="325"/>
                </a:spcAft>
              </a:pPr>
              <a:r>
                <a:rPr lang="de-CH" sz="867" b="1" dirty="0">
                  <a:latin typeface="+mn-lt"/>
                </a:rPr>
                <a:t>Fachführung Rechtsetzung</a:t>
              </a:r>
            </a:p>
            <a:p>
              <a:pPr algn="ctr"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Andreas Meier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26A2C3A-F5AD-4510-9BC1-5D7749787C78}"/>
                </a:ext>
              </a:extLst>
            </p:cNvPr>
            <p:cNvSpPr/>
            <p:nvPr/>
          </p:nvSpPr>
          <p:spPr bwMode="auto">
            <a:xfrm>
              <a:off x="5609033" y="2685408"/>
              <a:ext cx="2199707" cy="851690"/>
            </a:xfrm>
            <a:prstGeom prst="rect">
              <a:avLst/>
            </a:prstGeom>
            <a:solidFill>
              <a:srgbClr val="CCD4ED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Phuc Höhn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Alexandra Niestroj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Simone Steinmann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Alessia Burà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Jacqueline Bucher</a:t>
              </a:r>
            </a:p>
            <a:p>
              <a:pPr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  <a:p>
              <a:pPr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</p:txBody>
        </p:sp>
        <p:cxnSp>
          <p:nvCxnSpPr>
            <p:cNvPr id="29" name="Verbinder: gewinkelt 28">
              <a:extLst>
                <a:ext uri="{FF2B5EF4-FFF2-40B4-BE49-F238E27FC236}">
                  <a16:creationId xmlns:a16="http://schemas.microsoft.com/office/drawing/2014/main" id="{F5AFCB13-C898-4A0F-9920-DAE82D1DF416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2236135" y="4074095"/>
              <a:ext cx="2398654" cy="304381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C493B8DB-C528-4818-AB31-20BE0A5E304C}"/>
                </a:ext>
              </a:extLst>
            </p:cNvPr>
            <p:cNvSpPr/>
            <p:nvPr/>
          </p:nvSpPr>
          <p:spPr bwMode="auto">
            <a:xfrm>
              <a:off x="1228178" y="5028517"/>
              <a:ext cx="1929181" cy="876650"/>
            </a:xfrm>
            <a:prstGeom prst="rect">
              <a:avLst/>
            </a:prstGeom>
            <a:solidFill>
              <a:srgbClr val="CCD4ED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Nora Lipp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Simone Nüesch Leimgruber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Nadia Steiner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Stephan Tausch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Nina Scheidegger</a:t>
              </a:r>
            </a:p>
            <a:p>
              <a:pPr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</p:txBody>
        </p:sp>
        <p:cxnSp>
          <p:nvCxnSpPr>
            <p:cNvPr id="41" name="Verbinder: gewinkelt 40">
              <a:extLst>
                <a:ext uri="{FF2B5EF4-FFF2-40B4-BE49-F238E27FC236}">
                  <a16:creationId xmlns:a16="http://schemas.microsoft.com/office/drawing/2014/main" id="{3B0121B7-0E2E-424D-97B7-CA73D9BEC164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1222316" y="4677837"/>
              <a:ext cx="11723" cy="811170"/>
            </a:xfrm>
            <a:prstGeom prst="bentConnector3">
              <a:avLst>
                <a:gd name="adj1" fmla="val 1800000"/>
              </a:avLst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25612416-F176-43F8-8A4E-9AFDD8BB5B08}"/>
                </a:ext>
              </a:extLst>
            </p:cNvPr>
            <p:cNvSpPr/>
            <p:nvPr/>
          </p:nvSpPr>
          <p:spPr bwMode="auto">
            <a:xfrm>
              <a:off x="3664938" y="5034004"/>
              <a:ext cx="1929181" cy="878965"/>
            </a:xfrm>
            <a:prstGeom prst="rect">
              <a:avLst/>
            </a:prstGeom>
            <a:solidFill>
              <a:srgbClr val="CCD4ED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Karin Gertel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Maja Huber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Helga Mesaros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Milena Münst Burger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Aïda Stähli</a:t>
              </a: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45300A0D-5404-4800-8D8D-7F1184F3F177}"/>
                </a:ext>
              </a:extLst>
            </p:cNvPr>
            <p:cNvSpPr/>
            <p:nvPr/>
          </p:nvSpPr>
          <p:spPr bwMode="auto">
            <a:xfrm>
              <a:off x="6019358" y="5034003"/>
              <a:ext cx="1929181" cy="532126"/>
            </a:xfrm>
            <a:prstGeom prst="rect">
              <a:avLst/>
            </a:prstGeom>
            <a:solidFill>
              <a:srgbClr val="CCD4ED"/>
            </a:solidFill>
            <a:ln w="9525" cap="flat" cmpd="sng" algn="ctr">
              <a:solidFill>
                <a:srgbClr val="3353B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 Alexandra Gavriilidis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 Gil Scheitlin</a:t>
              </a: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</a:t>
              </a:r>
              <a:br>
                <a:rPr lang="de-CH" sz="867" dirty="0">
                  <a:latin typeface="+mn-lt"/>
                </a:rPr>
              </a:br>
              <a:endParaRPr lang="de-CH" sz="867" dirty="0">
                <a:latin typeface="+mn-lt"/>
              </a:endParaRPr>
            </a:p>
            <a:p>
              <a:pPr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  <a:p>
              <a:pPr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  <a:p>
              <a:pPr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</p:txBody>
        </p:sp>
        <p:cxnSp>
          <p:nvCxnSpPr>
            <p:cNvPr id="50" name="Verbinder: gewinkelt 49">
              <a:extLst>
                <a:ext uri="{FF2B5EF4-FFF2-40B4-BE49-F238E27FC236}">
                  <a16:creationId xmlns:a16="http://schemas.microsoft.com/office/drawing/2014/main" id="{F18FFE31-A0B3-4372-9E03-8C429087A60A}"/>
                </a:ext>
              </a:extLst>
            </p:cNvPr>
            <p:cNvCxnSpPr>
              <a:cxnSpLocks/>
              <a:stCxn id="9" idx="1"/>
              <a:endCxn id="45" idx="1"/>
            </p:cNvCxnSpPr>
            <p:nvPr/>
          </p:nvCxnSpPr>
          <p:spPr bwMode="auto">
            <a:xfrm rot="10800000" flipV="1">
              <a:off x="3664938" y="4675679"/>
              <a:ext cx="12268" cy="797808"/>
            </a:xfrm>
            <a:prstGeom prst="bentConnector3">
              <a:avLst>
                <a:gd name="adj1" fmla="val 1820090"/>
              </a:avLst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Verbinder: gewinkelt 53">
              <a:extLst>
                <a:ext uri="{FF2B5EF4-FFF2-40B4-BE49-F238E27FC236}">
                  <a16:creationId xmlns:a16="http://schemas.microsoft.com/office/drawing/2014/main" id="{2FBEB5A3-78D2-4751-84AE-CE4C6B9A9D6D}"/>
                </a:ext>
              </a:extLst>
            </p:cNvPr>
            <p:cNvCxnSpPr>
              <a:cxnSpLocks/>
              <a:stCxn id="10" idx="1"/>
              <a:endCxn id="46" idx="1"/>
            </p:cNvCxnSpPr>
            <p:nvPr/>
          </p:nvCxnSpPr>
          <p:spPr bwMode="auto">
            <a:xfrm rot="10800000" flipV="1">
              <a:off x="6019358" y="4673139"/>
              <a:ext cx="2" cy="626927"/>
            </a:xfrm>
            <a:prstGeom prst="bentConnector3">
              <a:avLst>
                <a:gd name="adj1" fmla="val 11430100000"/>
              </a:avLst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EF3F7E1F-A98B-4066-8B07-79F7AAD54870}"/>
                </a:ext>
              </a:extLst>
            </p:cNvPr>
            <p:cNvSpPr/>
            <p:nvPr/>
          </p:nvSpPr>
          <p:spPr bwMode="auto">
            <a:xfrm>
              <a:off x="1716727" y="2658207"/>
              <a:ext cx="1925362" cy="244783"/>
            </a:xfrm>
            <a:prstGeom prst="rect">
              <a:avLst/>
            </a:prstGeom>
            <a:solidFill>
              <a:srgbClr val="EDEFF1"/>
            </a:solidFill>
            <a:ln w="9525" cap="flat" cmpd="sng" algn="ctr">
              <a:solidFill>
                <a:srgbClr val="A3ADB7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990520"/>
              <a:endParaRPr lang="de-CH" sz="867" dirty="0">
                <a:solidFill>
                  <a:srgbClr val="000000"/>
                </a:solidFill>
                <a:latin typeface="+mn-lt"/>
              </a:endParaRPr>
            </a:p>
            <a:p>
              <a:pPr defTabSz="990520">
                <a:spcAft>
                  <a:spcPts val="325"/>
                </a:spcAft>
              </a:pPr>
              <a:r>
                <a:rPr lang="de-CH" sz="867" dirty="0">
                  <a:latin typeface="+mn-lt"/>
                </a:rPr>
                <a:t>     virtuelles Team</a:t>
              </a:r>
            </a:p>
            <a:p>
              <a:pPr algn="ctr" defTabSz="990520">
                <a:spcAft>
                  <a:spcPts val="325"/>
                </a:spcAft>
              </a:pPr>
              <a:endParaRPr lang="de-CH" sz="867" dirty="0">
                <a:latin typeface="+mn-lt"/>
              </a:endParaRPr>
            </a:p>
          </p:txBody>
        </p:sp>
        <p:cxnSp>
          <p:nvCxnSpPr>
            <p:cNvPr id="89" name="Verbinder: gewinkelt 88">
              <a:extLst>
                <a:ext uri="{FF2B5EF4-FFF2-40B4-BE49-F238E27FC236}">
                  <a16:creationId xmlns:a16="http://schemas.microsoft.com/office/drawing/2014/main" id="{4D4F7DC4-0B86-491C-B959-F3A415A149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34790" y="4074724"/>
              <a:ext cx="2385954" cy="304382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Verbinder: gewinkelt 57">
              <a:extLst>
                <a:ext uri="{FF2B5EF4-FFF2-40B4-BE49-F238E27FC236}">
                  <a16:creationId xmlns:a16="http://schemas.microsoft.com/office/drawing/2014/main" id="{BE6B33AD-CD97-4EE6-9C5A-446A54A405A7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1706535" y="2382627"/>
              <a:ext cx="1650" cy="411219"/>
            </a:xfrm>
            <a:prstGeom prst="bentConnector3">
              <a:avLst>
                <a:gd name="adj1" fmla="val 12892389"/>
              </a:avLst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Verbinder: gewinkelt 20">
              <a:extLst>
                <a:ext uri="{FF2B5EF4-FFF2-40B4-BE49-F238E27FC236}">
                  <a16:creationId xmlns:a16="http://schemas.microsoft.com/office/drawing/2014/main" id="{7DB66BE6-BB31-4109-835D-21222194B9C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808740" y="2371707"/>
              <a:ext cx="15072" cy="732934"/>
            </a:xfrm>
            <a:prstGeom prst="bentConnector3">
              <a:avLst>
                <a:gd name="adj1" fmla="val -1400049"/>
              </a:avLst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BAE6333F-FDFB-4A87-A6CB-C5D146C6709A}"/>
                </a:ext>
              </a:extLst>
            </p:cNvPr>
            <p:cNvCxnSpPr>
              <a:cxnSpLocks/>
              <a:stCxn id="7" idx="2"/>
              <a:endCxn id="9" idx="0"/>
            </p:cNvCxnSpPr>
            <p:nvPr/>
          </p:nvCxnSpPr>
          <p:spPr bwMode="auto">
            <a:xfrm>
              <a:off x="4641796" y="1923721"/>
              <a:ext cx="1" cy="246392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00976E06-4A6C-493D-91DD-C7120B0936AA}"/>
                </a:ext>
              </a:extLst>
            </p:cNvPr>
            <p:cNvCxnSpPr>
              <a:cxnSpLocks/>
              <a:stCxn id="13" idx="3"/>
              <a:endCxn id="12" idx="1"/>
            </p:cNvCxnSpPr>
            <p:nvPr/>
          </p:nvCxnSpPr>
          <p:spPr bwMode="auto">
            <a:xfrm>
              <a:off x="3647558" y="2369380"/>
              <a:ext cx="1975424" cy="1259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1487F210-2262-4BCD-58FC-B7C46CF032FB}"/>
              </a:ext>
            </a:extLst>
          </p:cNvPr>
          <p:cNvSpPr/>
          <p:nvPr/>
        </p:nvSpPr>
        <p:spPr bwMode="auto">
          <a:xfrm>
            <a:off x="2290792" y="3130847"/>
            <a:ext cx="2089946" cy="574041"/>
          </a:xfrm>
          <a:prstGeom prst="rect">
            <a:avLst/>
          </a:prstGeom>
          <a:solidFill>
            <a:srgbClr val="CCD4ED"/>
          </a:solidFill>
          <a:ln w="9525" cap="flat" cmpd="sng" algn="ctr">
            <a:solidFill>
              <a:srgbClr val="3353B7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990520"/>
            <a:endParaRPr lang="de-CH" sz="867" dirty="0">
              <a:solidFill>
                <a:srgbClr val="000000"/>
              </a:solidFill>
              <a:latin typeface="+mn-lt"/>
            </a:endParaRPr>
          </a:p>
          <a:p>
            <a:pPr algn="ctr" defTabSz="990520">
              <a:spcAft>
                <a:spcPts val="325"/>
              </a:spcAft>
            </a:pPr>
            <a:r>
              <a:rPr lang="de-CH" sz="867" b="1" dirty="0">
                <a:latin typeface="+mn-lt"/>
              </a:rPr>
              <a:t>Exportkontrolle Compliance</a:t>
            </a:r>
          </a:p>
          <a:p>
            <a:pPr algn="ctr" defTabSz="990520">
              <a:spcAft>
                <a:spcPts val="325"/>
              </a:spcAft>
            </a:pPr>
            <a:r>
              <a:rPr lang="de-CH" sz="867" dirty="0">
                <a:latin typeface="+mn-lt"/>
              </a:rPr>
              <a:t>Karina Widmer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CD2058C4-010E-1ED5-C127-7C2C2154D12E}"/>
              </a:ext>
            </a:extLst>
          </p:cNvPr>
          <p:cNvCxnSpPr>
            <a:cxnSpLocks/>
            <a:stCxn id="18" idx="3"/>
          </p:cNvCxnSpPr>
          <p:nvPr/>
        </p:nvCxnSpPr>
        <p:spPr bwMode="auto">
          <a:xfrm>
            <a:off x="4380738" y="3417868"/>
            <a:ext cx="1072951" cy="3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55159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Benutzerdefiniert 2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667EC9"/>
      </a:accent2>
      <a:accent3>
        <a:srgbClr val="A3ADB7"/>
      </a:accent3>
      <a:accent4>
        <a:srgbClr val="C8CED4"/>
      </a:accent4>
      <a:accent5>
        <a:srgbClr val="DC6027"/>
      </a:accent5>
      <a:accent6>
        <a:srgbClr val="EAA07D"/>
      </a:accent6>
      <a:hlink>
        <a:srgbClr val="DC6027"/>
      </a:hlink>
      <a:folHlink>
        <a:srgbClr val="000000"/>
      </a:folHlink>
    </a:clrScheme>
    <a:fontScheme name="Office-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</Template>
  <TotalTime>0</TotalTime>
  <Words>110</Words>
  <Application>Microsoft Office PowerPoint</Application>
  <PresentationFormat>Benutzerdefiniert</PresentationFormat>
  <Paragraphs>51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Office-Design</vt:lpstr>
      <vt:lpstr>PowerPoint-Präsentation</vt:lpstr>
    </vt:vector>
  </TitlesOfParts>
  <Manager/>
  <Company>Universität Zürich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subject/>
  <dc:creator>Simone Plüss</dc:creator>
  <cp:keywords/>
  <dc:description>Vorlage uzh_praesentation_d MSO2011 v2 20.09.2012</dc:description>
  <cp:lastModifiedBy>Phuc Höhn</cp:lastModifiedBy>
  <cp:revision>85</cp:revision>
  <cp:lastPrinted>2024-10-24T17:36:21Z</cp:lastPrinted>
  <dcterms:created xsi:type="dcterms:W3CDTF">2020-08-19T06:13:56Z</dcterms:created>
  <dcterms:modified xsi:type="dcterms:W3CDTF">2024-10-24T19:08:54Z</dcterms:modified>
  <cp:category/>
</cp:coreProperties>
</file>